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15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68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50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651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882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620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85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9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62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760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285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55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ACF6F-B494-CC4D-B35E-0A4F74F0AA3F}" type="datetimeFigureOut">
              <a:rPr lang="en-US" smtClean="0"/>
              <a:t>15/4/1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19445-A137-1047-9B93-F2AE9F0EE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30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lightscaling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7" t="4171" r="52678" b="65465"/>
          <a:stretch/>
        </p:blipFill>
        <p:spPr>
          <a:xfrm>
            <a:off x="5666019" y="5089055"/>
            <a:ext cx="1807635" cy="1768945"/>
          </a:xfrm>
          <a:prstGeom prst="rect">
            <a:avLst/>
          </a:prstGeom>
        </p:spPr>
      </p:pic>
      <p:pic>
        <p:nvPicPr>
          <p:cNvPr id="5" name="Picture 4" descr="backlightscaling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7" t="4171" r="52678" b="65465"/>
          <a:stretch/>
        </p:blipFill>
        <p:spPr>
          <a:xfrm>
            <a:off x="0" y="3189061"/>
            <a:ext cx="1807635" cy="1768945"/>
          </a:xfrm>
          <a:prstGeom prst="rect">
            <a:avLst/>
          </a:prstGeom>
        </p:spPr>
      </p:pic>
      <p:pic>
        <p:nvPicPr>
          <p:cNvPr id="6" name="Picture 5" descr="backlightscaling.e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22" t="4005" r="1214" b="65797"/>
          <a:stretch/>
        </p:blipFill>
        <p:spPr>
          <a:xfrm>
            <a:off x="0" y="5079653"/>
            <a:ext cx="1807635" cy="1778347"/>
          </a:xfrm>
          <a:prstGeom prst="rect">
            <a:avLst/>
          </a:prstGeom>
        </p:spPr>
      </p:pic>
      <p:pic>
        <p:nvPicPr>
          <p:cNvPr id="7" name="Picture 6" descr="backlightscaling.eps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67" t="69906" r="26420"/>
          <a:stretch/>
        </p:blipFill>
        <p:spPr>
          <a:xfrm>
            <a:off x="5666019" y="3189061"/>
            <a:ext cx="1807635" cy="1791682"/>
          </a:xfrm>
          <a:prstGeom prst="rect">
            <a:avLst/>
          </a:prstGeom>
        </p:spPr>
      </p:pic>
      <p:pic>
        <p:nvPicPr>
          <p:cNvPr id="8" name="Picture 7" descr="backlightscaling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7" t="4171" r="52678" b="65465"/>
          <a:stretch/>
        </p:blipFill>
        <p:spPr>
          <a:xfrm>
            <a:off x="0" y="1316243"/>
            <a:ext cx="1807635" cy="1768945"/>
          </a:xfrm>
          <a:prstGeom prst="rect">
            <a:avLst/>
          </a:prstGeom>
        </p:spPr>
      </p:pic>
      <p:pic>
        <p:nvPicPr>
          <p:cNvPr id="9" name="Picture 8" descr="backlightscaling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7" t="4171" r="52678" b="65465"/>
          <a:stretch/>
        </p:blipFill>
        <p:spPr>
          <a:xfrm>
            <a:off x="5666019" y="1316243"/>
            <a:ext cx="1807635" cy="176894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72047" y="1316243"/>
            <a:ext cx="709325" cy="1768945"/>
          </a:xfrm>
          <a:prstGeom prst="rect">
            <a:avLst/>
          </a:prstGeom>
          <a:pattFill prst="trellis">
            <a:fgClr>
              <a:srgbClr val="3366FF"/>
            </a:fgClr>
            <a:bgClr>
              <a:schemeClr val="tx1"/>
            </a:bgClr>
          </a:patt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100%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272047" y="3699396"/>
            <a:ext cx="709325" cy="899782"/>
          </a:xfrm>
          <a:prstGeom prst="rect">
            <a:avLst/>
          </a:prstGeom>
          <a:pattFill prst="trellis">
            <a:fgClr>
              <a:srgbClr val="FF0000"/>
            </a:fgClr>
            <a:bgClr>
              <a:schemeClr val="tx1"/>
            </a:bgClr>
          </a:patt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50%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272047" y="5442696"/>
            <a:ext cx="709325" cy="899782"/>
          </a:xfrm>
          <a:prstGeom prst="rect">
            <a:avLst/>
          </a:prstGeom>
          <a:pattFill prst="trellis">
            <a:fgClr>
              <a:srgbClr val="FF0000"/>
            </a:fgClr>
            <a:bgClr>
              <a:schemeClr val="tx1"/>
            </a:bgClr>
          </a:patt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50%</a:t>
            </a:r>
            <a:endParaRPr lang="en-US" dirty="0"/>
          </a:p>
        </p:txBody>
      </p:sp>
      <p:sp>
        <p:nvSpPr>
          <p:cNvPr id="15" name="Plus 14"/>
          <p:cNvSpPr/>
          <p:nvPr/>
        </p:nvSpPr>
        <p:spPr>
          <a:xfrm>
            <a:off x="2074441" y="1899359"/>
            <a:ext cx="789410" cy="755167"/>
          </a:xfrm>
          <a:prstGeom prst="mathPlu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lus 15"/>
          <p:cNvSpPr/>
          <p:nvPr/>
        </p:nvSpPr>
        <p:spPr>
          <a:xfrm>
            <a:off x="2074441" y="3699396"/>
            <a:ext cx="789410" cy="755167"/>
          </a:xfrm>
          <a:prstGeom prst="mathPlu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lus 16"/>
          <p:cNvSpPr/>
          <p:nvPr/>
        </p:nvSpPr>
        <p:spPr>
          <a:xfrm>
            <a:off x="2074441" y="5587311"/>
            <a:ext cx="789410" cy="755167"/>
          </a:xfrm>
          <a:prstGeom prst="mathPlu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Equal 17"/>
          <p:cNvSpPr/>
          <p:nvPr/>
        </p:nvSpPr>
        <p:spPr>
          <a:xfrm>
            <a:off x="4366258" y="1903013"/>
            <a:ext cx="743647" cy="709399"/>
          </a:xfrm>
          <a:prstGeom prst="mathEqua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Equal 18"/>
          <p:cNvSpPr/>
          <p:nvPr/>
        </p:nvSpPr>
        <p:spPr>
          <a:xfrm>
            <a:off x="4366258" y="3745164"/>
            <a:ext cx="743647" cy="709399"/>
          </a:xfrm>
          <a:prstGeom prst="mathEqua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Equal 19"/>
          <p:cNvSpPr/>
          <p:nvPr/>
        </p:nvSpPr>
        <p:spPr>
          <a:xfrm>
            <a:off x="4366258" y="5633079"/>
            <a:ext cx="743647" cy="709399"/>
          </a:xfrm>
          <a:prstGeom prst="mathEqua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0" y="364546"/>
            <a:ext cx="19390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RGB Values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863851" y="364546"/>
            <a:ext cx="1621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Backlight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799661" y="145553"/>
            <a:ext cx="16739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i="1" dirty="0" smtClean="0">
                <a:solidFill>
                  <a:schemeClr val="bg1"/>
                </a:solidFill>
              </a:rPr>
              <a:t>Perceived</a:t>
            </a:r>
          </a:p>
          <a:p>
            <a:pPr algn="ctr"/>
            <a:r>
              <a:rPr lang="en-US" sz="2800" i="1" dirty="0" smtClean="0">
                <a:solidFill>
                  <a:schemeClr val="bg1"/>
                </a:solidFill>
              </a:rPr>
              <a:t>Display</a:t>
            </a:r>
            <a:endParaRPr 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306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lenna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" r="18243"/>
          <a:stretch/>
        </p:blipFill>
        <p:spPr>
          <a:xfrm>
            <a:off x="0" y="0"/>
            <a:ext cx="5628838" cy="5165042"/>
          </a:xfrm>
        </p:spPr>
      </p:pic>
    </p:spTree>
    <p:extLst>
      <p:ext uri="{BB962C8B-B14F-4D97-AF65-F5344CB8AC3E}">
        <p14:creationId xmlns:p14="http://schemas.microsoft.com/office/powerpoint/2010/main" val="3865329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11</Words>
  <Application>Microsoft Macintosh PowerPoint</Application>
  <PresentationFormat>On-screen Show (4:3)</PresentationFormat>
  <Paragraphs>7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Mengbai</dc:creator>
  <cp:lastModifiedBy>Mengbai</cp:lastModifiedBy>
  <cp:revision>5</cp:revision>
  <dcterms:created xsi:type="dcterms:W3CDTF">2015-04-01T19:12:43Z</dcterms:created>
  <dcterms:modified xsi:type="dcterms:W3CDTF">2015-04-01T19:51:06Z</dcterms:modified>
</cp:coreProperties>
</file>

<file path=docProps/thumbnail.jpeg>
</file>